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1" r:id="rId4"/>
    <p:sldId id="283" r:id="rId5"/>
    <p:sldId id="282" r:id="rId6"/>
    <p:sldId id="284" r:id="rId7"/>
    <p:sldId id="285" r:id="rId8"/>
    <p:sldId id="270" r:id="rId9"/>
    <p:sldId id="264" r:id="rId10"/>
    <p:sldId id="271" r:id="rId11"/>
    <p:sldId id="272" r:id="rId12"/>
    <p:sldId id="274" r:id="rId13"/>
    <p:sldId id="273" r:id="rId14"/>
    <p:sldId id="278" r:id="rId15"/>
    <p:sldId id="269" r:id="rId16"/>
    <p:sldId id="268" r:id="rId17"/>
    <p:sldId id="262" r:id="rId18"/>
    <p:sldId id="263" r:id="rId19"/>
    <p:sldId id="259" r:id="rId20"/>
    <p:sldId id="277" r:id="rId21"/>
    <p:sldId id="279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F5056-150F-4C5D-A3AC-A97BD7C4D2FA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0B24C-54C4-49CA-9CBD-3E20C205D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80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미숙아는 임신기간보다 먼저 태어나는 아이들과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아이들을 말하는데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54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년도 통계청에서 발표한 </a:t>
            </a:r>
            <a:r>
              <a:rPr lang="en-US" altLang="ko-KR" dirty="0"/>
              <a:t>2019</a:t>
            </a:r>
            <a:r>
              <a:rPr lang="ko-KR" altLang="en-US" dirty="0"/>
              <a:t>년 출생 통계에 따르면 </a:t>
            </a:r>
            <a:r>
              <a:rPr lang="en-US" altLang="ko-KR" dirty="0"/>
              <a:t>2019</a:t>
            </a:r>
            <a:r>
              <a:rPr lang="ko-KR" altLang="en-US" dirty="0"/>
              <a:t>년에는 출생아 수가 </a:t>
            </a:r>
            <a:r>
              <a:rPr lang="en-US" altLang="ko-KR" dirty="0"/>
              <a:t>10</a:t>
            </a:r>
            <a:r>
              <a:rPr lang="ko-KR" altLang="en-US" dirty="0" err="1"/>
              <a:t>년전에</a:t>
            </a:r>
            <a:r>
              <a:rPr lang="ko-KR" altLang="en-US" dirty="0"/>
              <a:t> 비해 약</a:t>
            </a:r>
            <a:r>
              <a:rPr lang="en-US" altLang="ko-KR" dirty="0"/>
              <a:t>14</a:t>
            </a:r>
            <a:r>
              <a:rPr lang="ko-KR" altLang="en-US" dirty="0"/>
              <a:t>만명이 줄은 </a:t>
            </a:r>
            <a:r>
              <a:rPr lang="en-US" altLang="ko-KR" dirty="0"/>
              <a:t>30</a:t>
            </a:r>
            <a:r>
              <a:rPr lang="ko-KR" altLang="en-US" dirty="0"/>
              <a:t>만명으로 나왔고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6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임신기간보다 먼저 태어난 </a:t>
            </a:r>
            <a:r>
              <a:rPr lang="ko-KR" altLang="en-US" dirty="0" err="1"/>
              <a:t>아아들은</a:t>
            </a:r>
            <a:r>
              <a:rPr lang="ko-KR" altLang="en-US" dirty="0"/>
              <a:t>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4</a:t>
            </a:r>
            <a:r>
              <a:rPr lang="ko-KR" altLang="en-US" dirty="0"/>
              <a:t>천명</a:t>
            </a:r>
            <a:r>
              <a:rPr lang="en-US" altLang="ko-KR" dirty="0"/>
              <a:t>,</a:t>
            </a:r>
            <a:r>
              <a:rPr lang="ko-KR" altLang="en-US" dirty="0"/>
              <a:t>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아이들은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2</a:t>
            </a:r>
            <a:r>
              <a:rPr lang="ko-KR" altLang="en-US" dirty="0"/>
              <a:t>천명정도 입니다</a:t>
            </a:r>
            <a:r>
              <a:rPr lang="en-US" altLang="ko-KR" dirty="0"/>
              <a:t>. </a:t>
            </a:r>
            <a:r>
              <a:rPr lang="ko-KR" altLang="en-US" dirty="0"/>
              <a:t>미숙아들은 대게 발육이 부진하거나 호흡이 원활하지 못하는 것과 같이 건강상의 문제가 있는 아이들이 중환자실에서 인큐베이터에서 관리를 받으며 생활을 하게 됩니다</a:t>
            </a:r>
            <a:r>
              <a:rPr lang="en-US" altLang="ko-KR" dirty="0"/>
              <a:t>. </a:t>
            </a:r>
            <a:r>
              <a:rPr lang="ko-KR" altLang="en-US" dirty="0"/>
              <a:t>이렇게 미숙아들은 엄마의 품에 안기지도 못해보고 바로 생이별을 하며</a:t>
            </a:r>
            <a:r>
              <a:rPr lang="en-US" altLang="ko-KR" dirty="0"/>
              <a:t>, </a:t>
            </a:r>
            <a:r>
              <a:rPr lang="ko-KR" altLang="en-US" dirty="0"/>
              <a:t>중환자실로 이동을 해서 면회시간 또한 한정되어 있어서 마음대로 볼 수가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7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0B24C-54C4-49CA-9CBD-3E20C205D1B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9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FB02-347F-46EB-8927-2D97F3F49438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5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DE0C-02DF-46FC-9FD4-CDAD0F8FBCD3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2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60DF-4E87-4E96-8778-6911DE336BFD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2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981A-8076-42C0-9310-8FDDED6018D1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1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05C1-9CAD-4D39-9B73-93EE0B1E11D4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5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CE8CE-5166-4EAA-8D11-B10CA531C00E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8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CF35F-58CB-4DF5-BBEC-713837153A39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EA3A-E2F3-4FA0-9333-19078DF16112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9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F580D-3BA3-4A8E-A2B0-F1C418ECAD15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1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F32C-6D79-4EFA-A3F4-493321092A02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8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CA28-C245-4405-B893-48A804B4FCFB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0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9CCF0-4EFF-4B53-9A88-5A315FC8623D}" type="datetime1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4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Bright moment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94550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Harmony</a:t>
            </a:r>
            <a:r>
              <a:rPr lang="ko-KR" altLang="en-US" sz="2000" dirty="0" smtClean="0"/>
              <a:t>팀</a:t>
            </a:r>
            <a:endParaRPr lang="en-US" altLang="ko-KR" sz="2000" dirty="0" smtClean="0"/>
          </a:p>
          <a:p>
            <a:r>
              <a:rPr lang="ko-KR" altLang="en-US" sz="2000" dirty="0" smtClean="0"/>
              <a:t>김선민</a:t>
            </a:r>
            <a:endParaRPr lang="en-US" altLang="ko-KR" sz="2000" dirty="0" smtClean="0"/>
          </a:p>
          <a:p>
            <a:r>
              <a:rPr lang="ko-KR" altLang="en-US" sz="2000" dirty="0" smtClean="0"/>
              <a:t>정철우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Compare </a:t>
            </a:r>
            <a:r>
              <a:rPr lang="en-US" altLang="ko-KR" sz="3600" dirty="0"/>
              <a:t>two xml files of trained data</a:t>
            </a:r>
            <a:endParaRPr lang="ko-KR" altLang="en-US" sz="36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543" y="1442659"/>
            <a:ext cx="8472913" cy="488799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113472" y="5269674"/>
            <a:ext cx="4770407" cy="794697"/>
            <a:chOff x="2113472" y="5649235"/>
            <a:chExt cx="4770407" cy="794697"/>
          </a:xfrm>
        </p:grpSpPr>
        <p:sp>
          <p:nvSpPr>
            <p:cNvPr id="5" name="직사각형 4"/>
            <p:cNvSpPr/>
            <p:nvPr/>
          </p:nvSpPr>
          <p:spPr>
            <a:xfrm>
              <a:off x="2113472" y="6150634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13472" y="5649235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4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4114" y="2001851"/>
            <a:ext cx="5679045" cy="30312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5" y="2001851"/>
            <a:ext cx="5679046" cy="303128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90095" y="5149971"/>
            <a:ext cx="4017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054694" y="5149971"/>
            <a:ext cx="389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</a:t>
            </a:r>
            <a:r>
              <a:rPr lang="en-US" altLang="ko-KR" sz="1200" dirty="0" smtClean="0"/>
              <a:t>haarcascade_frontalface_alt2.xml</a:t>
            </a:r>
            <a:endParaRPr lang="ko-KR" altLang="en-US" sz="12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Compare two xml files of trained data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977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955026"/>
            <a:ext cx="5532110" cy="3626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95" y="1955026"/>
            <a:ext cx="5532110" cy="362627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9671" y="5663520"/>
            <a:ext cx="397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28364" y="5663519"/>
            <a:ext cx="3786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Result of using haarcascade_frontalface_alt2.xml</a:t>
            </a:r>
            <a:endParaRPr lang="ko-KR" altLang="en-US" sz="1200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Compare </a:t>
            </a:r>
            <a:r>
              <a:rPr lang="en-US" altLang="ko-KR" sz="3600" dirty="0"/>
              <a:t>two xml files of trained data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534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7296" y="2009866"/>
            <a:ext cx="5311448" cy="32091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53" y="2009866"/>
            <a:ext cx="5311448" cy="32091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1296" y="65391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www.today.com/parents/most-popular-baby-names-2016-t111499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30608" y="5289901"/>
            <a:ext cx="403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</a:t>
            </a:r>
            <a:r>
              <a:rPr lang="en-US" altLang="ko-KR" sz="1200" dirty="0" smtClean="0"/>
              <a:t>haarcascade_frontalface_default.xml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572038" y="5289901"/>
            <a:ext cx="458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</a:t>
            </a:r>
            <a:r>
              <a:rPr lang="en-US" altLang="ko-KR" sz="1200" dirty="0" smtClean="0"/>
              <a:t>haarcascade_frontalface_alt2.xml</a:t>
            </a:r>
            <a:endParaRPr lang="ko-KR" altLang="en-US" sz="1200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Compare </a:t>
            </a:r>
            <a:r>
              <a:rPr lang="en-US" altLang="ko-KR" sz="3600" dirty="0"/>
              <a:t>two xml files of trained data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449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</a:rPr>
              <a:t>Image crawling</a:t>
            </a:r>
            <a:endParaRPr lang="ko-KR" altLang="en-US" sz="2000" dirty="0"/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</a:t>
            </a:r>
            <a:r>
              <a:rPr lang="en-US" altLang="ko-KR" sz="2000" strike="sngStrike" dirty="0" smtClean="0">
                <a:solidFill>
                  <a:schemeClr val="bg1">
                    <a:lumMod val="50000"/>
                  </a:schemeClr>
                </a:solidFill>
              </a:rPr>
              <a:t>detection </a:t>
            </a:r>
            <a:endParaRPr lang="en-US" altLang="ko-KR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Face </a:t>
            </a:r>
            <a:r>
              <a:rPr lang="en-US" altLang="ko-KR" sz="2000" dirty="0" smtClean="0"/>
              <a:t>detection with a webcam</a:t>
            </a:r>
            <a:endParaRPr lang="ko-KR" altLang="en-US" sz="2000" dirty="0"/>
          </a:p>
          <a:p>
            <a:r>
              <a:rPr lang="en-US" altLang="ko-KR" sz="2000" dirty="0"/>
              <a:t>Emotion 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</a:t>
            </a:r>
            <a:r>
              <a:rPr lang="en-US" altLang="ko-KR" sz="2000" dirty="0" smtClean="0"/>
              <a:t>photo to </a:t>
            </a:r>
            <a:r>
              <a:rPr lang="en-US" altLang="ko-KR" sz="2000" dirty="0"/>
              <a:t>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=""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05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902" y="1904668"/>
            <a:ext cx="5162195" cy="411693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Face detection with a webcam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0564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296"/>
            <a:ext cx="5162195" cy="4116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02" y="1835296"/>
            <a:ext cx="5162198" cy="411693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Face detection with a webcam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60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1213"/>
            <a:ext cx="5166810" cy="4120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90" y="1751213"/>
            <a:ext cx="5182410" cy="413305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Face detection with a webcam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424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.5kg의 미숙아로 태어난 토야(가명‧1). 신생아 중환자실 인큐베이터 속에서 치료를 받고 있다. 자르갈 씨 제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1" y="1593701"/>
            <a:ext cx="5207538" cy="389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1052" y="645320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news.imaeil.com/Neighbor/2020082408515199819?ismobile=true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52" y="1419664"/>
            <a:ext cx="5331825" cy="424559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Baby in incubator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89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2000" dirty="0" smtClean="0"/>
              <a:t>Side </a:t>
            </a:r>
            <a:r>
              <a:rPr lang="en-US" altLang="ko-KR" sz="2000" dirty="0"/>
              <a:t>face detection is impossible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r>
              <a:rPr lang="en-US" altLang="ko-KR" sz="2000" dirty="0" smtClean="0"/>
              <a:t>Face </a:t>
            </a:r>
            <a:r>
              <a:rPr lang="en-US" altLang="ko-KR" sz="2000" dirty="0"/>
              <a:t>detection is impossible if one of the eyes, nose, or mouth is covered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O</a:t>
            </a:r>
            <a:r>
              <a:rPr lang="en-US" altLang="ko-KR" sz="3600" dirty="0" smtClean="0"/>
              <a:t>bstacle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92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진행 상황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장애요소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contents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977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48" y="1198297"/>
            <a:ext cx="9144735" cy="544404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Plan to use the Google Cloud </a:t>
            </a:r>
            <a:r>
              <a:rPr lang="en-US" altLang="ko-KR" sz="3600" dirty="0"/>
              <a:t>V</a:t>
            </a:r>
            <a:r>
              <a:rPr lang="en-US" altLang="ko-KR" sz="3600" dirty="0" smtClean="0"/>
              <a:t>ision API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632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</a:rPr>
              <a:t>Image crawling</a:t>
            </a:r>
            <a:endParaRPr lang="ko-KR" altLang="en-US" sz="2000" dirty="0"/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</a:t>
            </a:r>
            <a:r>
              <a:rPr lang="en-US" altLang="ko-KR" sz="2000" strike="sngStrike" dirty="0" smtClean="0">
                <a:solidFill>
                  <a:schemeClr val="bg1">
                    <a:lumMod val="50000"/>
                  </a:schemeClr>
                </a:solidFill>
              </a:rPr>
              <a:t>detection </a:t>
            </a:r>
            <a:endParaRPr lang="en-US" altLang="ko-KR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</a:t>
            </a:r>
            <a:r>
              <a:rPr lang="en-US" altLang="ko-KR" sz="2000" strike="sngStrike" dirty="0" smtClean="0">
                <a:solidFill>
                  <a:schemeClr val="bg1">
                    <a:lumMod val="50000"/>
                  </a:schemeClr>
                </a:solidFill>
              </a:rPr>
              <a:t>detection with a webcam</a:t>
            </a:r>
            <a:endParaRPr lang="ko-KR" altLang="en-US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 smtClean="0"/>
              <a:t>Use face detection API</a:t>
            </a:r>
          </a:p>
          <a:p>
            <a:r>
              <a:rPr lang="en-US" altLang="ko-KR" sz="2000" dirty="0" smtClean="0"/>
              <a:t>Emotion </a:t>
            </a:r>
            <a:r>
              <a:rPr lang="en-US" altLang="ko-KR" sz="2000" dirty="0"/>
              <a:t>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</a:t>
            </a:r>
            <a:r>
              <a:rPr lang="en-US" altLang="ko-KR" sz="2000" dirty="0" smtClean="0"/>
              <a:t>photo to </a:t>
            </a:r>
            <a:r>
              <a:rPr lang="en-US" altLang="ko-KR" sz="2000" dirty="0"/>
              <a:t>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=""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4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Thank you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4320" y="6475254"/>
            <a:ext cx="4053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://so.natty.sg/2012/11/05/chungkins-first-passport-photo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" y="6229033"/>
            <a:ext cx="3055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https://www.bowerpowerblog.com/four-by-four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 descr="Four by Four - Bower Pow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8" y="1457323"/>
            <a:ext cx="4153005" cy="41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o.natty.sg/wp-content/uploads/2012/11/Liams-PP-coll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16" y="1452880"/>
            <a:ext cx="4157447" cy="41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Happy baby faces</a:t>
            </a:r>
            <a:endParaRPr lang="ko-KR" altLang="en-US" sz="3600" dirty="0"/>
          </a:p>
        </p:txBody>
      </p:sp>
      <p:pic>
        <p:nvPicPr>
          <p:cNvPr id="10244" name="Picture 4" descr="https://www.bowerpowerblog.com/wp-content/uploads/2011/01/collage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9" y="1457323"/>
            <a:ext cx="4153003" cy="4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B7E8FDE-91CF-4AEB-AB91-7A105074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4" y="1210103"/>
            <a:ext cx="9836351" cy="213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6E33504-18D4-495C-A18D-E6421878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8" y="3420931"/>
            <a:ext cx="4312420" cy="3026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744BDDC-0256-4766-A7FD-F38276AB0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95" y="3420931"/>
            <a:ext cx="5190071" cy="3026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6B83273-6D09-41F1-A7F5-54BEEC44C72C}"/>
              </a:ext>
            </a:extLst>
          </p:cNvPr>
          <p:cNvSpPr txBox="1"/>
          <p:nvPr/>
        </p:nvSpPr>
        <p:spPr>
          <a:xfrm>
            <a:off x="1793" y="6558771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terms.naver.com/entry.nhn?docId=2119984&amp;cid=51004&amp;categoryId=51004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smtClean="0"/>
              <a:t>미숙아 </a:t>
            </a:r>
            <a:r>
              <a:rPr lang="en-US" altLang="ko-KR" sz="3600" dirty="0" smtClean="0"/>
              <a:t>[ preterm</a:t>
            </a:r>
            <a:r>
              <a:rPr lang="en-US" altLang="ko-KR" sz="3600" dirty="0"/>
              <a:t> </a:t>
            </a:r>
            <a:r>
              <a:rPr lang="en-US" altLang="ko-KR" sz="3600" dirty="0" smtClean="0"/>
              <a:t>infant ] / </a:t>
            </a:r>
            <a:r>
              <a:rPr lang="ko-KR" altLang="en-US" sz="3600" dirty="0" smtClean="0"/>
              <a:t>조산아 </a:t>
            </a:r>
            <a:r>
              <a:rPr lang="en-US" altLang="ko-KR" sz="3600" dirty="0" smtClean="0"/>
              <a:t>[ preterm infant ]</a:t>
            </a:r>
            <a:endParaRPr lang="ko-KR" altLang="en-US" sz="3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200400" y="2275840"/>
            <a:ext cx="736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13568" y="2611120"/>
            <a:ext cx="2994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80688" y="2611120"/>
            <a:ext cx="3197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13568" y="2946400"/>
            <a:ext cx="34209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60720" y="2946400"/>
            <a:ext cx="267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7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F77F1C3-E27A-4110-9413-007508DF6927}"/>
              </a:ext>
            </a:extLst>
          </p:cNvPr>
          <p:cNvSpPr txBox="1"/>
          <p:nvPr/>
        </p:nvSpPr>
        <p:spPr>
          <a:xfrm>
            <a:off x="2879074" y="5839243"/>
            <a:ext cx="6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출생아 수</a:t>
            </a:r>
            <a:r>
              <a:rPr lang="en-US" altLang="ko-KR" dirty="0"/>
              <a:t>, </a:t>
            </a:r>
            <a:r>
              <a:rPr lang="ko-KR" altLang="en-US" dirty="0" err="1"/>
              <a:t>조출생률</a:t>
            </a:r>
            <a:r>
              <a:rPr lang="ko-KR" altLang="en-US" dirty="0"/>
              <a:t> 및 합계출산율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DE50EB0-D56F-4850-9560-1249B5AD09F5}"/>
              </a:ext>
            </a:extLst>
          </p:cNvPr>
          <p:cNvSpPr txBox="1"/>
          <p:nvPr/>
        </p:nvSpPr>
        <p:spPr>
          <a:xfrm>
            <a:off x="161365" y="6520404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33" y="1261742"/>
            <a:ext cx="8495087" cy="45775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146DFCD-1092-46DB-A5BC-B44662C99D5D}"/>
              </a:ext>
            </a:extLst>
          </p:cNvPr>
          <p:cNvSpPr/>
          <p:nvPr/>
        </p:nvSpPr>
        <p:spPr>
          <a:xfrm>
            <a:off x="1805243" y="2465025"/>
            <a:ext cx="8421789" cy="432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2019</a:t>
            </a:r>
            <a:r>
              <a:rPr lang="ko-KR" altLang="en-US" sz="3600" dirty="0"/>
              <a:t>년 출생 통계</a:t>
            </a:r>
            <a:r>
              <a:rPr lang="en-US" altLang="ko-KR" sz="3600" dirty="0"/>
              <a:t>(</a:t>
            </a:r>
            <a:r>
              <a:rPr lang="ko-KR" altLang="en-US" sz="3600" dirty="0"/>
              <a:t>전국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A1DAAC-DD09-4FF7-B633-BE8809D93891}"/>
              </a:ext>
            </a:extLst>
          </p:cNvPr>
          <p:cNvSpPr txBox="1"/>
          <p:nvPr/>
        </p:nvSpPr>
        <p:spPr>
          <a:xfrm>
            <a:off x="1678193" y="5989615"/>
            <a:ext cx="42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임신 기간별 출생아 수 및 비중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2EEDDC6-2834-4CFE-ACB8-97032567C1FF}"/>
              </a:ext>
            </a:extLst>
          </p:cNvPr>
          <p:cNvSpPr txBox="1"/>
          <p:nvPr/>
        </p:nvSpPr>
        <p:spPr>
          <a:xfrm>
            <a:off x="7810052" y="5989616"/>
            <a:ext cx="29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체중별 출생아 수 및 비중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CFE28BF-3E88-43D1-AE52-63D2E63CA024}"/>
              </a:ext>
            </a:extLst>
          </p:cNvPr>
          <p:cNvGrpSpPr/>
          <p:nvPr/>
        </p:nvGrpSpPr>
        <p:grpSpPr>
          <a:xfrm>
            <a:off x="369346" y="1400917"/>
            <a:ext cx="6210838" cy="4459353"/>
            <a:chOff x="270199" y="1690688"/>
            <a:chExt cx="6210838" cy="4459353"/>
          </a:xfrm>
        </p:grpSpPr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E2A653ED-0B5B-4795-8C02-BF0221CA0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53"/>
            <a:stretch/>
          </p:blipFill>
          <p:spPr>
            <a:xfrm>
              <a:off x="270199" y="1690688"/>
              <a:ext cx="6210838" cy="445935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04B9933-A9C4-4470-B8D8-1FAE71A31615}"/>
                </a:ext>
              </a:extLst>
            </p:cNvPr>
            <p:cNvSpPr/>
            <p:nvPr/>
          </p:nvSpPr>
          <p:spPr>
            <a:xfrm>
              <a:off x="699247" y="2067954"/>
              <a:ext cx="5781790" cy="2721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7DFF9DBC-E91C-428B-91C5-3F52BA5DF766}"/>
              </a:ext>
            </a:extLst>
          </p:cNvPr>
          <p:cNvGrpSpPr/>
          <p:nvPr/>
        </p:nvGrpSpPr>
        <p:grpSpPr>
          <a:xfrm>
            <a:off x="6802462" y="1382977"/>
            <a:ext cx="5060831" cy="4468668"/>
            <a:chOff x="6802463" y="1602889"/>
            <a:chExt cx="5060832" cy="4758439"/>
          </a:xfrm>
        </p:grpSpPr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BB73B89C-DC76-4C17-81B2-63E3468A0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30" r="472" b="-1"/>
            <a:stretch/>
          </p:blipFill>
          <p:spPr>
            <a:xfrm>
              <a:off x="6802463" y="1602889"/>
              <a:ext cx="5020191" cy="475843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2CE63612-FE7A-415F-A313-C8AABEAE2301}"/>
                </a:ext>
              </a:extLst>
            </p:cNvPr>
            <p:cNvSpPr/>
            <p:nvPr/>
          </p:nvSpPr>
          <p:spPr>
            <a:xfrm>
              <a:off x="7039713" y="1948927"/>
              <a:ext cx="4823582" cy="3532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244D99B-AA80-42CA-9F8E-A504A212824E}"/>
              </a:ext>
            </a:extLst>
          </p:cNvPr>
          <p:cNvSpPr txBox="1"/>
          <p:nvPr/>
        </p:nvSpPr>
        <p:spPr>
          <a:xfrm>
            <a:off x="100407" y="6567852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smtClean="0"/>
              <a:t>출생아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수 및 비중</a:t>
            </a:r>
            <a:endParaRPr lang="ko-KR" altLang="en-US" sz="3600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04B9933-A9C4-4470-B8D8-1FAE71A31615}"/>
              </a:ext>
            </a:extLst>
          </p:cNvPr>
          <p:cNvSpPr/>
          <p:nvPr/>
        </p:nvSpPr>
        <p:spPr>
          <a:xfrm>
            <a:off x="798394" y="3795762"/>
            <a:ext cx="5781790" cy="2721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CE63612-FE7A-415F-A313-C8AABEAE2301}"/>
              </a:ext>
            </a:extLst>
          </p:cNvPr>
          <p:cNvSpPr/>
          <p:nvPr/>
        </p:nvSpPr>
        <p:spPr>
          <a:xfrm>
            <a:off x="7039712" y="3762061"/>
            <a:ext cx="4823581" cy="331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2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A8FBF1D-0279-4216-AF61-64C0C8DC7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" b="246"/>
          <a:stretch/>
        </p:blipFill>
        <p:spPr>
          <a:xfrm>
            <a:off x="2708616" y="2082238"/>
            <a:ext cx="6704326" cy="4340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BC03BAE-A768-42A0-9390-2E41CE8A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 r="15063" b="-1"/>
          <a:stretch/>
        </p:blipFill>
        <p:spPr>
          <a:xfrm>
            <a:off x="3620158" y="1334546"/>
            <a:ext cx="4951683" cy="61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D9DDFA3-60B7-4F5F-9F84-DECC7F6BEAF2}"/>
              </a:ext>
            </a:extLst>
          </p:cNvPr>
          <p:cNvSpPr txBox="1"/>
          <p:nvPr/>
        </p:nvSpPr>
        <p:spPr>
          <a:xfrm>
            <a:off x="185570" y="6516329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www.kgnews.co.kr/news/article.html?no=507602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Article script</a:t>
            </a:r>
            <a:endParaRPr lang="ko-KR" altLang="en-US" sz="3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783840" y="3220720"/>
            <a:ext cx="3901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57040" y="4348480"/>
            <a:ext cx="5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83840" y="4643120"/>
            <a:ext cx="266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43200" y="6046993"/>
            <a:ext cx="629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</a:rPr>
              <a:t>Image crawling</a:t>
            </a:r>
            <a:endParaRPr lang="ko-KR" altLang="en-US" sz="2000" dirty="0"/>
          </a:p>
          <a:p>
            <a:r>
              <a:rPr lang="en-US" altLang="ko-KR" sz="2000" dirty="0"/>
              <a:t>Face </a:t>
            </a:r>
            <a:r>
              <a:rPr lang="en-US" altLang="ko-KR" sz="2000" dirty="0" smtClean="0"/>
              <a:t>detection </a:t>
            </a:r>
            <a:endParaRPr lang="en-US" altLang="ko-KR" sz="2000" dirty="0"/>
          </a:p>
          <a:p>
            <a:r>
              <a:rPr lang="en-US" altLang="ko-KR" sz="2000" dirty="0"/>
              <a:t>Face </a:t>
            </a:r>
            <a:r>
              <a:rPr lang="en-US" altLang="ko-KR" sz="2000" dirty="0" smtClean="0"/>
              <a:t>detection with a webcam</a:t>
            </a:r>
            <a:endParaRPr lang="ko-KR" altLang="en-US" sz="2000" dirty="0"/>
          </a:p>
          <a:p>
            <a:r>
              <a:rPr lang="en-US" altLang="ko-KR" sz="2000" dirty="0"/>
              <a:t>Emotion 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</a:t>
            </a:r>
            <a:r>
              <a:rPr lang="en-US" altLang="ko-KR" sz="2000" dirty="0" smtClean="0"/>
              <a:t>photo to </a:t>
            </a:r>
            <a:r>
              <a:rPr lang="en-US" altLang="ko-KR" sz="2000" dirty="0"/>
              <a:t>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=""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2832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36" y="2378962"/>
            <a:ext cx="4569761" cy="3107437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Face detection test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13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482</Words>
  <Application>Microsoft Office PowerPoint</Application>
  <PresentationFormat>와이드스크린</PresentationFormat>
  <Paragraphs>113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Roboto</vt:lpstr>
      <vt:lpstr>맑은 고딕</vt:lpstr>
      <vt:lpstr>Arial</vt:lpstr>
      <vt:lpstr>Office 테마</vt:lpstr>
      <vt:lpstr>Bright moment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Face detection test</vt:lpstr>
      <vt:lpstr>Compare two xml files of trained data</vt:lpstr>
      <vt:lpstr>PowerPoint 프레젠테이션</vt:lpstr>
      <vt:lpstr>Compare two xml files of trained data</vt:lpstr>
      <vt:lpstr>Compare two xml files of trained data</vt:lpstr>
      <vt:lpstr>PowerPoint 프레젠테이션</vt:lpstr>
      <vt:lpstr>Face detection with a webcam</vt:lpstr>
      <vt:lpstr>Face detection with a webcam</vt:lpstr>
      <vt:lpstr>Face detection with a webcam</vt:lpstr>
      <vt:lpstr>Baby in incubator</vt:lpstr>
      <vt:lpstr>Obstacle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김선민</dc:creator>
  <cp:lastModifiedBy>김선민</cp:lastModifiedBy>
  <cp:revision>54</cp:revision>
  <dcterms:created xsi:type="dcterms:W3CDTF">2020-11-02T17:36:46Z</dcterms:created>
  <dcterms:modified xsi:type="dcterms:W3CDTF">2020-11-03T15:00:14Z</dcterms:modified>
</cp:coreProperties>
</file>